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5B5F-84C9-4ADB-A654-2C336CE944C9}" type="datetimeFigureOut">
              <a:rPr lang="cs-CZ" smtClean="0"/>
              <a:t>6.2.2024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0465-197F-4154-B862-ACD2FA320D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5B5F-84C9-4ADB-A654-2C336CE944C9}" type="datetimeFigureOut">
              <a:rPr lang="cs-CZ" smtClean="0"/>
              <a:t>6.2.2024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0465-197F-4154-B862-ACD2FA320D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5B5F-84C9-4ADB-A654-2C336CE944C9}" type="datetimeFigureOut">
              <a:rPr lang="cs-CZ" smtClean="0"/>
              <a:t>6.2.2024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0465-197F-4154-B862-ACD2FA320D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5B5F-84C9-4ADB-A654-2C336CE944C9}" type="datetimeFigureOut">
              <a:rPr lang="cs-CZ" smtClean="0"/>
              <a:t>6.2.2024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0465-197F-4154-B862-ACD2FA320D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5B5F-84C9-4ADB-A654-2C336CE944C9}" type="datetimeFigureOut">
              <a:rPr lang="cs-CZ" smtClean="0"/>
              <a:t>6.2.2024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0465-197F-4154-B862-ACD2FA320D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5B5F-84C9-4ADB-A654-2C336CE944C9}" type="datetimeFigureOut">
              <a:rPr lang="cs-CZ" smtClean="0"/>
              <a:t>6.2.2024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0465-197F-4154-B862-ACD2FA320D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5B5F-84C9-4ADB-A654-2C336CE944C9}" type="datetimeFigureOut">
              <a:rPr lang="cs-CZ" smtClean="0"/>
              <a:t>6.2.2024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0465-197F-4154-B862-ACD2FA320D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5B5F-84C9-4ADB-A654-2C336CE944C9}" type="datetimeFigureOut">
              <a:rPr lang="cs-CZ" smtClean="0"/>
              <a:t>6.2.2024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0465-197F-4154-B862-ACD2FA320D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5B5F-84C9-4ADB-A654-2C336CE944C9}" type="datetimeFigureOut">
              <a:rPr lang="cs-CZ" smtClean="0"/>
              <a:t>6.2.2024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0465-197F-4154-B862-ACD2FA320D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5B5F-84C9-4ADB-A654-2C336CE944C9}" type="datetimeFigureOut">
              <a:rPr lang="cs-CZ" smtClean="0"/>
              <a:t>6.2.2024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0465-197F-4154-B862-ACD2FA320D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5B5F-84C9-4ADB-A654-2C336CE944C9}" type="datetimeFigureOut">
              <a:rPr lang="cs-CZ" smtClean="0"/>
              <a:t>6.2.2024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0465-197F-4154-B862-ACD2FA320D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85B5F-84C9-4ADB-A654-2C336CE944C9}" type="datetimeFigureOut">
              <a:rPr lang="cs-CZ" smtClean="0"/>
              <a:t>6.2.2024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60465-197F-4154-B862-ACD2FA320D6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sef\Desktop\dress 1.jpg"/>
          <p:cNvPicPr>
            <a:picLocks noChangeAspect="1" noChangeArrowheads="1"/>
          </p:cNvPicPr>
          <p:nvPr/>
        </p:nvPicPr>
        <p:blipFill>
          <a:blip r:embed="rId2" cstate="print"/>
          <a:srcRect l="8974"/>
          <a:stretch>
            <a:fillRect/>
          </a:stretch>
        </p:blipFill>
        <p:spPr bwMode="auto">
          <a:xfrm rot="5400000">
            <a:off x="-203027" y="1110534"/>
            <a:ext cx="4500596" cy="3708239"/>
          </a:xfrm>
          <a:prstGeom prst="rect">
            <a:avLst/>
          </a:prstGeom>
          <a:noFill/>
        </p:spPr>
      </p:pic>
      <p:pic>
        <p:nvPicPr>
          <p:cNvPr id="1027" name="Picture 3" descr="C:\Users\Josef\Desktop\dress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205846" y="1276931"/>
            <a:ext cx="4500595" cy="33754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Jelínek</dc:creator>
  <cp:lastModifiedBy>Josef Jelínek</cp:lastModifiedBy>
  <cp:revision>1</cp:revision>
  <dcterms:created xsi:type="dcterms:W3CDTF">2024-02-06T16:16:45Z</dcterms:created>
  <dcterms:modified xsi:type="dcterms:W3CDTF">2024-02-06T16:20:57Z</dcterms:modified>
</cp:coreProperties>
</file>