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snapVertSplitter="1" vertBarState="minimized" horzBarState="maximized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93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D0E400-354B-4178-8C9D-858F0EB6A072}" type="datetimeFigureOut">
              <a:rPr lang="cs-CZ" smtClean="0"/>
              <a:pPr/>
              <a:t>16.11.2019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16EBF9-65FE-4B33-8A54-85C573BDDB1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ovéPole 5"/>
          <p:cNvSpPr txBox="1"/>
          <p:nvPr/>
        </p:nvSpPr>
        <p:spPr>
          <a:xfrm>
            <a:off x="5857884" y="285728"/>
            <a:ext cx="3071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Klikni na </a:t>
            </a:r>
            <a:r>
              <a:rPr lang="cs-CZ" dirty="0" err="1" smtClean="0"/>
              <a:t>Sing</a:t>
            </a:r>
            <a:r>
              <a:rPr lang="cs-CZ" dirty="0" smtClean="0"/>
              <a:t> </a:t>
            </a:r>
            <a:r>
              <a:rPr lang="cs-CZ" dirty="0" err="1" smtClean="0"/>
              <a:t>Up</a:t>
            </a:r>
            <a:r>
              <a:rPr lang="cs-CZ" dirty="0" smtClean="0"/>
              <a:t>/</a:t>
            </a:r>
            <a:r>
              <a:rPr lang="cs-CZ" dirty="0" err="1" smtClean="0"/>
              <a:t>login</a:t>
            </a:r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071546"/>
            <a:ext cx="8182803" cy="4600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Šipka doprava 4"/>
          <p:cNvSpPr/>
          <p:nvPr/>
        </p:nvSpPr>
        <p:spPr>
          <a:xfrm rot="19180586">
            <a:off x="6175683" y="1064252"/>
            <a:ext cx="1614958" cy="2504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428604"/>
            <a:ext cx="8358246" cy="5294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Šipka doprava 2"/>
          <p:cNvSpPr/>
          <p:nvPr/>
        </p:nvSpPr>
        <p:spPr>
          <a:xfrm rot="3349526">
            <a:off x="5560123" y="5409548"/>
            <a:ext cx="979962" cy="350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Šipka doprava 4"/>
          <p:cNvSpPr/>
          <p:nvPr/>
        </p:nvSpPr>
        <p:spPr>
          <a:xfrm rot="6252273">
            <a:off x="1864187" y="4781074"/>
            <a:ext cx="2325087" cy="3501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928662" y="6072206"/>
            <a:ext cx="34290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nic nevyplňovat</a:t>
            </a:r>
            <a:endParaRPr lang="cs-CZ" dirty="0"/>
          </a:p>
        </p:txBody>
      </p:sp>
      <p:sp>
        <p:nvSpPr>
          <p:cNvPr id="8" name="TextovéPole 7"/>
          <p:cNvSpPr txBox="1"/>
          <p:nvPr/>
        </p:nvSpPr>
        <p:spPr>
          <a:xfrm>
            <a:off x="6500826" y="6215082"/>
            <a:ext cx="20717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Zde klikni</a:t>
            </a:r>
            <a:endParaRPr lang="cs-CZ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428736"/>
            <a:ext cx="8279181" cy="46547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Šipka doprava 2"/>
          <p:cNvSpPr/>
          <p:nvPr/>
        </p:nvSpPr>
        <p:spPr>
          <a:xfrm rot="14871136">
            <a:off x="1857075" y="1866348"/>
            <a:ext cx="2088842" cy="32461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Šipka doprava 3"/>
          <p:cNvSpPr/>
          <p:nvPr/>
        </p:nvSpPr>
        <p:spPr>
          <a:xfrm rot="17035154">
            <a:off x="4410658" y="2037916"/>
            <a:ext cx="2550044" cy="33797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285720" y="64291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Zde opět nic nevyplňovat, toto pole bude aktivní až ho schválí Jarda </a:t>
            </a:r>
            <a:r>
              <a:rPr lang="cs-CZ" sz="1200" dirty="0" err="1" smtClean="0"/>
              <a:t>Kondic</a:t>
            </a:r>
            <a:endParaRPr lang="cs-CZ" sz="12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4286248" y="357166"/>
            <a:ext cx="46434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Zde vyplnit , tvůj mail, jméno, příjmení a jakékoli heslo, nemusí se shodovat s heslem, které máš do soukromého mailu, toto heslo bude sloužit pro přihlášení na stránky HDH</a:t>
            </a:r>
            <a:endParaRPr lang="cs-CZ" sz="1200" dirty="0"/>
          </a:p>
        </p:txBody>
      </p:sp>
      <p:sp>
        <p:nvSpPr>
          <p:cNvPr id="7" name="Šipka doprava 6"/>
          <p:cNvSpPr/>
          <p:nvPr/>
        </p:nvSpPr>
        <p:spPr>
          <a:xfrm rot="2788767">
            <a:off x="5640984" y="5513790"/>
            <a:ext cx="1524114" cy="2532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TextovéPole 7"/>
          <p:cNvSpPr txBox="1"/>
          <p:nvPr/>
        </p:nvSpPr>
        <p:spPr>
          <a:xfrm>
            <a:off x="6500826" y="6286520"/>
            <a:ext cx="228601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 vyplnění klikni zde</a:t>
            </a:r>
            <a:endParaRPr lang="cs-CZ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857232"/>
            <a:ext cx="8643998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1571604" y="3000372"/>
            <a:ext cx="2786082" cy="21431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/>
              <a:t>1925-08-08</a:t>
            </a: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1142976" y="500042"/>
            <a:ext cx="728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Vyplň dle předlohy</a:t>
            </a:r>
            <a:endParaRPr lang="cs-CZ" dirty="0"/>
          </a:p>
        </p:txBody>
      </p:sp>
      <p:sp>
        <p:nvSpPr>
          <p:cNvPr id="5" name="Šipka doprava 4"/>
          <p:cNvSpPr/>
          <p:nvPr/>
        </p:nvSpPr>
        <p:spPr>
          <a:xfrm rot="6637457">
            <a:off x="6383454" y="5776476"/>
            <a:ext cx="978408" cy="12103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5572132" y="6286520"/>
            <a:ext cx="30003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Po vyplnění , klikni zde</a:t>
            </a:r>
            <a:endParaRPr lang="cs-CZ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785926"/>
            <a:ext cx="8143932" cy="4714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bdélník 2"/>
          <p:cNvSpPr/>
          <p:nvPr/>
        </p:nvSpPr>
        <p:spPr>
          <a:xfrm>
            <a:off x="2357422" y="3143248"/>
            <a:ext cx="4214842" cy="28575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Obdélník 3"/>
          <p:cNvSpPr/>
          <p:nvPr/>
        </p:nvSpPr>
        <p:spPr>
          <a:xfrm>
            <a:off x="6786578" y="2500306"/>
            <a:ext cx="1428760" cy="1428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/>
          <p:cNvSpPr txBox="1"/>
          <p:nvPr/>
        </p:nvSpPr>
        <p:spPr>
          <a:xfrm>
            <a:off x="928662" y="571480"/>
            <a:ext cx="78581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Do několika minut, přijde mailem toto – klikni na odkaz</a:t>
            </a:r>
            <a:endParaRPr lang="cs-CZ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285728"/>
            <a:ext cx="7358114" cy="2571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Obrázek 2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3000372"/>
            <a:ext cx="6143668" cy="3643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Šipka doprava 3"/>
          <p:cNvSpPr/>
          <p:nvPr/>
        </p:nvSpPr>
        <p:spPr>
          <a:xfrm rot="1531015">
            <a:off x="2534465" y="2857914"/>
            <a:ext cx="5051738" cy="33009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7143768" y="4357694"/>
            <a:ext cx="15001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 smtClean="0"/>
              <a:t>Vyber organizaci dle předlohy a klikni na </a:t>
            </a:r>
            <a:r>
              <a:rPr lang="cs-CZ" sz="1200" dirty="0" err="1" smtClean="0"/>
              <a:t>apply</a:t>
            </a:r>
            <a:r>
              <a:rPr lang="cs-CZ" sz="1200" dirty="0" smtClean="0"/>
              <a:t> </a:t>
            </a:r>
            <a:r>
              <a:rPr lang="cs-CZ" sz="1200" dirty="0" err="1" smtClean="0"/>
              <a:t>for</a:t>
            </a:r>
            <a:r>
              <a:rPr lang="cs-CZ" sz="1200" dirty="0" smtClean="0"/>
              <a:t> licence</a:t>
            </a:r>
            <a:endParaRPr lang="cs-CZ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142976" y="1000108"/>
            <a:ext cx="65008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dirty="0" smtClean="0"/>
              <a:t>Po kliknutí na </a:t>
            </a:r>
            <a:r>
              <a:rPr lang="cs-CZ" sz="2000" dirty="0" err="1" smtClean="0"/>
              <a:t>apply</a:t>
            </a:r>
            <a:r>
              <a:rPr lang="cs-CZ" sz="2000" dirty="0" smtClean="0"/>
              <a:t> </a:t>
            </a:r>
            <a:r>
              <a:rPr lang="cs-CZ" sz="2000" dirty="0" err="1" smtClean="0"/>
              <a:t>for</a:t>
            </a:r>
            <a:r>
              <a:rPr lang="cs-CZ" sz="2000" dirty="0" smtClean="0"/>
              <a:t> licence, je dokončena žádost o licenci a čekáme na mail, že je licence aktivní  - může trvat několik dní</a:t>
            </a:r>
            <a:endParaRPr lang="cs-CZ" sz="2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117</Words>
  <Application>Microsoft Office PowerPoint</Application>
  <PresentationFormat>Předvádění na obrazovce (4:3)</PresentationFormat>
  <Paragraphs>12</Paragraphs>
  <Slides>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8" baseType="lpstr">
      <vt:lpstr>Motiv sady Office</vt:lpstr>
      <vt:lpstr>Snímek 1</vt:lpstr>
      <vt:lpstr>Snímek 2</vt:lpstr>
      <vt:lpstr>Snímek 3</vt:lpstr>
      <vt:lpstr>Snímek 4</vt:lpstr>
      <vt:lpstr>Snímek 5</vt:lpstr>
      <vt:lpstr>Snímek 6</vt:lpstr>
      <vt:lpstr>Snímek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Josef Jelínek</dc:creator>
  <cp:lastModifiedBy>Josef Jelínek</cp:lastModifiedBy>
  <cp:revision>6</cp:revision>
  <dcterms:created xsi:type="dcterms:W3CDTF">2019-11-16T11:16:07Z</dcterms:created>
  <dcterms:modified xsi:type="dcterms:W3CDTF">2019-11-16T13:21:56Z</dcterms:modified>
</cp:coreProperties>
</file>